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5" r:id="rId3"/>
    <p:sldId id="278" r:id="rId4"/>
    <p:sldId id="268" r:id="rId5"/>
    <p:sldId id="269" r:id="rId6"/>
    <p:sldId id="270" r:id="rId7"/>
    <p:sldId id="271" r:id="rId8"/>
    <p:sldId id="258" r:id="rId9"/>
    <p:sldId id="272" r:id="rId10"/>
    <p:sldId id="260" r:id="rId11"/>
    <p:sldId id="273" r:id="rId12"/>
    <p:sldId id="274" r:id="rId13"/>
    <p:sldId id="257" r:id="rId14"/>
    <p:sldId id="275" r:id="rId15"/>
    <p:sldId id="259" r:id="rId16"/>
    <p:sldId id="279" r:id="rId17"/>
    <p:sldId id="277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svetofor4pq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" y="214313"/>
            <a:ext cx="879951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E9F18C4-B56A-44EC-83DE-F11FE31E7BD7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706C077-D9B4-4B54-8D52-4C959BAD24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C:\Users\svetkin\Desktop\&#1044;&#1077;&#1090;&#1080;_&#1076;&#1086;&#1088;&#1086;&#1075;&#1072;_&#1073;&#1077;&#1079;&#1086;&#1087;&#1072;&#1089;&#1085;&#1086;&#1089;&#1090;&#1100;\&#1044;&#1077;&#1090;&#1080;+&#1044;&#1086;&#1088;&#1086;&#1075;&#1072;.mp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" TargetMode="External"/><Relationship Id="rId2" Type="http://schemas.openxmlformats.org/officeDocument/2006/relationships/hyperlink" Target="http://razvitiedetki.ru/znaki-dorozhnogo-dvizheniya-kak-obezopasit-rebenka-na-doroge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yandex.ru/images/search?text=%D0%B7%D0%BD%D0%B0%D0%B0%D0%BA%D0%B8%20%D0%B4%D0%BE%D1%80%D0%BE%D0%B6%D0%BD%D0%BE%D0%B5%20%D0%B4%D0%B2%D0%B8%D0%B6%D0%B5%D0%BD%D0%B8%D0%B5&amp;uinfo=sw-1024-sh-768-ww-1007-wh-610-pd-1-wp-4x3_1024x768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775910">
            <a:off x="767159" y="1957291"/>
            <a:ext cx="7772400" cy="2584459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Дети+Дорога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214290"/>
            <a:ext cx="293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29851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3429000"/>
            <a:ext cx="3528487" cy="26463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2976" y="714356"/>
            <a:ext cx="4929222" cy="5340369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 безопасный самый: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Перейти дорогу с мамой.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Уж она не подведет 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 за ручку  доведет.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гораздо будет лучше,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нас она научит,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 без бед и по уму,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Сделать это самому!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072362" cy="5143536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обходить работающий транспорт (например, автобус или машину) ни спереди, ни сзади. Машина может сдать назад, или поехать вперед.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  <p:pic>
        <p:nvPicPr>
          <p:cNvPr id="5" name="Рисунок 4" descr="1010610540_160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786058"/>
            <a:ext cx="4000528" cy="309415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00042"/>
            <a:ext cx="7072362" cy="514353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Вспоминаем цвета светофора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 красный – идти нельзя;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желтый – нужно приготовиться и внимательно осмотреться;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зеленый – можно спокойно идти, сначала посмотрев налево, добравшись до середины – направо).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ве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1571612"/>
            <a:ext cx="2507632" cy="3990404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1538" y="714356"/>
            <a:ext cx="5572164" cy="52149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светофора окошечка три,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 переходе на них посмотри!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в окошке красный горит,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"Стой на панели" -  он говорит.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вдруг желтое вспыхнет окошко,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Должен еще подождать ты немножко.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в окошке зеленый горит,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Ясно, что путь пешеходу открыт.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Все светофор понимает без слов:</a:t>
            </a:r>
            <a:b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говорит языком огоньков.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00042"/>
            <a:ext cx="7072362" cy="1500198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Дорожные знаки,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которые должен знать ребенок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  <p:pic>
        <p:nvPicPr>
          <p:cNvPr id="5" name="Рисунок 4" descr="lctBqWaZdf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285992"/>
            <a:ext cx="2386011" cy="1879093"/>
          </a:xfrm>
          <a:prstGeom prst="rect">
            <a:avLst/>
          </a:prstGeom>
        </p:spPr>
      </p:pic>
      <p:pic>
        <p:nvPicPr>
          <p:cNvPr id="6" name="Рисунок 5" descr="1306423497_c95e7781b9.jpg"/>
          <p:cNvPicPr>
            <a:picLocks noChangeAspect="1"/>
          </p:cNvPicPr>
          <p:nvPr/>
        </p:nvPicPr>
        <p:blipFill>
          <a:blip r:embed="rId3"/>
          <a:srcRect b="113"/>
          <a:stretch>
            <a:fillRect/>
          </a:stretch>
        </p:blipFill>
        <p:spPr>
          <a:xfrm>
            <a:off x="3643306" y="2285992"/>
            <a:ext cx="2071702" cy="2107413"/>
          </a:xfrm>
          <a:prstGeom prst="rect">
            <a:avLst/>
          </a:prstGeom>
        </p:spPr>
      </p:pic>
      <p:pic>
        <p:nvPicPr>
          <p:cNvPr id="7" name="Рисунок 6" descr="dvizhenie na velosipedah zapreshchen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2071678"/>
            <a:ext cx="2714644" cy="2035984"/>
          </a:xfrm>
          <a:prstGeom prst="rect">
            <a:avLst/>
          </a:prstGeom>
        </p:spPr>
      </p:pic>
      <p:pic>
        <p:nvPicPr>
          <p:cNvPr id="8" name="Рисунок 7" descr="0004-004-Dvizhenie-peshekhodov-zaprescheno.jpg"/>
          <p:cNvPicPr>
            <a:picLocks noChangeAspect="1"/>
          </p:cNvPicPr>
          <p:nvPr/>
        </p:nvPicPr>
        <p:blipFill>
          <a:blip r:embed="rId5"/>
          <a:srcRect r="52"/>
          <a:stretch>
            <a:fillRect/>
          </a:stretch>
        </p:blipFill>
        <p:spPr>
          <a:xfrm>
            <a:off x="1357290" y="4286256"/>
            <a:ext cx="1882601" cy="2000264"/>
          </a:xfrm>
          <a:prstGeom prst="rect">
            <a:avLst/>
          </a:prstGeom>
        </p:spPr>
      </p:pic>
      <p:pic>
        <p:nvPicPr>
          <p:cNvPr id="9" name="Рисунок 8" descr="0025-025-Dorozhnye-raboty.jpg"/>
          <p:cNvPicPr>
            <a:picLocks noChangeAspect="1"/>
          </p:cNvPicPr>
          <p:nvPr/>
        </p:nvPicPr>
        <p:blipFill>
          <a:blip r:embed="rId6"/>
          <a:srcRect r="81" b="56"/>
          <a:stretch>
            <a:fillRect/>
          </a:stretch>
        </p:blipFill>
        <p:spPr>
          <a:xfrm>
            <a:off x="4000496" y="4071942"/>
            <a:ext cx="1500198" cy="2166953"/>
          </a:xfrm>
          <a:prstGeom prst="rect">
            <a:avLst/>
          </a:prstGeom>
        </p:spPr>
      </p:pic>
      <p:pic>
        <p:nvPicPr>
          <p:cNvPr id="10" name="Рисунок 9" descr="137465790890555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6512" y="4214818"/>
            <a:ext cx="1201792" cy="19319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ostorozhno, det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2928934"/>
            <a:ext cx="4054441" cy="3133262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2976" y="714356"/>
            <a:ext cx="6143668" cy="24288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 очень важный знак,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висит не просто так.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Будь внимательней, шофер 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Рядом  школа,  детский двор!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2130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928934"/>
            <a:ext cx="2438956" cy="325194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Дети+Дорог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57422" y="1428736"/>
            <a:ext cx="4857784" cy="364333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07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785794"/>
            <a:ext cx="651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Ссылки на страницы материалов сети Интернет: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357298"/>
            <a:ext cx="66437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http://razvitiedetki.ru/znaki-dorozhnogo-dvizheniya-kak-obezopasit-rebenka-na-doroge.html#more-731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http://yandex.ru/images/search?text=%D0%B4%D0%BE%D1%80%D0%BE%D0%B6%D0%BD%D0%BE%D0%B5%20%D0%B4%D0%B2%D0%B8%D0%B6%D0%B5%D0%BD%D0%B8%D0%B5&amp;uinfo=sw-1024-sh-768-ww-1024-wh-610-pd-1-wp-4x3_1024x768yandex.ru/images/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http://yandex.ru/images/search?text=%D0%B7%D0%BD%D0%B0%D0%B0%D0%BA%D0%B8%20%D0%B4%D0%BE%D1%80%D0%BE%D0%B6%D0%BD%D0%BE%D0%B5%20%D0%B4%D0%B2%D0%B8%D0%B6%D0%B5%D0%BD%D0%B8%D0%B5&amp;uinfo=sw-1024-sh-768-ww-1007-wh-610-pd-1-wp-4x3_1024x768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1142984"/>
            <a:ext cx="628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Удачи на дорогах!!!</a:t>
            </a:r>
          </a:p>
          <a:p>
            <a:pPr algn="ctr"/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143800" cy="4525963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Наделение детей поведенческими навыками на дорогах и дальнейшим их применением.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Закрепить правила дорожного движения;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Воспитать дисциплинированность и внимательность;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Сформировать у детей целостное восприятие окружающей дорожной среды.</a:t>
            </a:r>
          </a:p>
          <a:p>
            <a:pPr marL="457200" indent="-457200" algn="just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685_html_m62a77ba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214686"/>
            <a:ext cx="2352043" cy="297691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71438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Правила дорожного движения должен знать каждый человек. Они очень важны. Ведь эти правила помогают нам сохранить самое главное 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ЖИЗНЬ!!!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642918"/>
            <a:ext cx="7143800" cy="528641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сожалению, в последнее время количество ДТП с участием детей вместо того, чтобы уменьшиться – увеличилось. Почему же это происходит? В основном потому, что дети не знают как правильно себя вести на дороге, они пугаются или теряются. А растерянность на дороге – может быть крайне опасной.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Какими необходимыми знаниями должен обладать ребенок?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785794"/>
            <a:ext cx="6215106" cy="45259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Прежде всего: </a:t>
            </a:r>
            <a:r>
              <a:rPr lang="ru-RU" sz="3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ребенок должен выходить из дома заранее, чтобы был запас времени. Тогда не придется спешить и бежать до пункта назначения, будет время для размеренного шага (что и должно стать привычкой).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  <p:pic>
        <p:nvPicPr>
          <p:cNvPr id="4" name="Рисунок 3" descr="news_202_13322705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643446"/>
            <a:ext cx="1571636" cy="157163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072362" cy="514353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Перед переходом дороги останавливаться и осматриваться вокруг.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 – самое главное на дороге.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противоположной стороне Вы увидели автобус, не нужно спешить и бежать к нему!</a:t>
            </a: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может быть опасно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857232"/>
            <a:ext cx="7072362" cy="514353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Дорогу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переходить в неположенных местах,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даже если она пуста.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Найдите знак перехода и сам пешеходный переход.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зебр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3429000"/>
            <a:ext cx="3158168" cy="27888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Текст 2"/>
          <p:cNvSpPr>
            <a:spLocks noGrp="1"/>
          </p:cNvSpPr>
          <p:nvPr>
            <p:ph type="body" sz="half" idx="2"/>
          </p:nvPr>
        </p:nvSpPr>
        <p:spPr>
          <a:xfrm>
            <a:off x="1000100" y="785794"/>
            <a:ext cx="7072362" cy="46434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Зебра в Африке живет,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Полосата очень.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Воду пьет, траву жует,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Порезвиться хочет.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на улице у нас,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Здесь у перекрестка,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Точно зебра в самый раз -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Переход в полоску.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 зеленый лучик шлет,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тебе как мама.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Взяв за ручку, проведет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полоскам прямо.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zhmjifvxc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299" y="500042"/>
            <a:ext cx="2787725" cy="2792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072362" cy="514353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 в коем случае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играть рядом с проезжей частью,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выбегать на дорогу –</a:t>
            </a:r>
          </a:p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может сбить машина!</a:t>
            </a:r>
            <a:r>
              <a:rPr lang="ru-RU" sz="2800" dirty="0" smtClean="0">
                <a:solidFill>
                  <a:srgbClr val="00B050"/>
                </a:solidFill>
              </a:rPr>
              <a:t/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Exp" pitchFamily="34" charset="-52"/>
            </a:endParaRPr>
          </a:p>
        </p:txBody>
      </p:sp>
      <p:pic>
        <p:nvPicPr>
          <p:cNvPr id="4" name="Рисунок 3" descr="3831_1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214686"/>
            <a:ext cx="4318284" cy="2504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Тема53</Template>
  <TotalTime>220</TotalTime>
  <Words>381</Words>
  <Application>Microsoft Office PowerPoint</Application>
  <PresentationFormat>Экран (4:3)</PresentationFormat>
  <Paragraphs>55</Paragraphs>
  <Slides>18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a_AlbionicExp</vt:lpstr>
      <vt:lpstr>Arial</vt:lpstr>
      <vt:lpstr>Calibri</vt:lpstr>
      <vt:lpstr>Times New Roman</vt:lpstr>
      <vt:lpstr>Тема53</vt:lpstr>
      <vt:lpstr>Дети+Дорога = БЕЗОПАСНОСТЬ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дорожного движения</dc:title>
  <dc:creator>user</dc:creator>
  <cp:lastModifiedBy>Пользователь</cp:lastModifiedBy>
  <cp:revision>31</cp:revision>
  <dcterms:created xsi:type="dcterms:W3CDTF">2014-04-30T02:46:54Z</dcterms:created>
  <dcterms:modified xsi:type="dcterms:W3CDTF">2017-12-05T08:39:25Z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573422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